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36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3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324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73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7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7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7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0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0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4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2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5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D41E-21A0-43AD-BCC7-2552D37F260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BE9008-4B51-410B-B6DF-59E76D29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CE4DC7-4B53-1A3E-6F4A-764059E507A9}"/>
              </a:ext>
            </a:extLst>
          </p:cNvPr>
          <p:cNvSpPr txBox="1"/>
          <p:nvPr/>
        </p:nvSpPr>
        <p:spPr>
          <a:xfrm>
            <a:off x="1927274" y="1237958"/>
            <a:ext cx="827180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>
                <a:ln w="28575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دانشجویان </a:t>
            </a:r>
            <a:r>
              <a:rPr lang="fa-IR" sz="4400" b="1" dirty="0" smtClean="0">
                <a:ln w="28575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کارشناسی</a:t>
            </a:r>
            <a:r>
              <a:rPr lang="fa-IR" sz="4400" b="1" dirty="0" smtClean="0">
                <a:ln w="28575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ارشد </a:t>
            </a:r>
            <a:r>
              <a:rPr lang="fa-IR" sz="4400" b="1" dirty="0" smtClean="0">
                <a:ln w="28575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گروه </a:t>
            </a:r>
            <a:r>
              <a:rPr lang="fa-IR" sz="4400" b="1" dirty="0" smtClean="0">
                <a:ln w="28575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مدیریت، سیاستگذاری و اقتصاد سلامت</a:t>
            </a:r>
            <a:endParaRPr lang="en-US" sz="4400" b="1" dirty="0">
              <a:ln w="28575">
                <a:solidFill>
                  <a:srgbClr val="FF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D9E5FB-C9D2-DCFA-5B44-0178755E3042}"/>
              </a:ext>
            </a:extLst>
          </p:cNvPr>
          <p:cNvSpPr txBox="1"/>
          <p:nvPr/>
        </p:nvSpPr>
        <p:spPr>
          <a:xfrm>
            <a:off x="3415354" y="4076032"/>
            <a:ext cx="5295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b="1" dirty="0" smtClean="0">
                <a:ln w="28575">
                  <a:noFill/>
                </a:ln>
                <a:cs typeface="B Nazanin" panose="00000400000000000000" pitchFamily="2" charset="-78"/>
              </a:rPr>
              <a:t>رشته اقتصاد </a:t>
            </a:r>
            <a:r>
              <a:rPr lang="fa-IR" sz="5400" b="1" dirty="0" smtClean="0">
                <a:ln w="28575">
                  <a:noFill/>
                </a:ln>
                <a:cs typeface="B Nazanin" panose="00000400000000000000" pitchFamily="2" charset="-78"/>
              </a:rPr>
              <a:t>بهداشت</a:t>
            </a:r>
            <a:endParaRPr lang="en-US" sz="5400" b="1" dirty="0">
              <a:ln w="28575">
                <a:noFill/>
              </a:ln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95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A61F60-6A2A-EF16-34EA-9D205E4EC4FC}"/>
              </a:ext>
            </a:extLst>
          </p:cNvPr>
          <p:cNvSpPr txBox="1"/>
          <p:nvPr/>
        </p:nvSpPr>
        <p:spPr>
          <a:xfrm>
            <a:off x="120539" y="732431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ورودی 1402</a:t>
            </a:r>
            <a:endParaRPr 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62A14BD-42F9-F037-0D53-CB2D3C2EC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96807"/>
              </p:ext>
            </p:extLst>
          </p:nvPr>
        </p:nvGraphicFramePr>
        <p:xfrm>
          <a:off x="2446951" y="400556"/>
          <a:ext cx="8128000" cy="1584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930085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734162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>
                          <a:cs typeface="B Nazanin" panose="00000400000000000000" pitchFamily="2" charset="-78"/>
                        </a:rPr>
                        <a:t>ایمیل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237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نگین</a:t>
                      </a:r>
                      <a:r>
                        <a:rPr lang="fa-IR" sz="20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000" baseline="0" dirty="0" err="1" smtClean="0">
                          <a:cs typeface="B Nazanin" panose="00000400000000000000" pitchFamily="2" charset="-78"/>
                        </a:rPr>
                        <a:t>مشکینه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محمدحسین</a:t>
                      </a:r>
                      <a:r>
                        <a:rPr lang="fa-IR" sz="2000" baseline="0" dirty="0" smtClean="0">
                          <a:cs typeface="B Nazanin" panose="00000400000000000000" pitchFamily="2" charset="-78"/>
                        </a:rPr>
                        <a:t> نگهدار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پروین </a:t>
                      </a:r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امرائی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592762"/>
                  </a:ext>
                </a:extLst>
              </a:tr>
            </a:tbl>
          </a:graphicData>
        </a:graphic>
      </p:graphicFrame>
      <p:sp>
        <p:nvSpPr>
          <p:cNvPr id="5" name="Freeform 11">
            <a:extLst>
              <a:ext uri="{FF2B5EF4-FFF2-40B4-BE49-F238E27FC236}">
                <a16:creationId xmlns:a16="http://schemas.microsoft.com/office/drawing/2014/main" xmlns="" id="{56DFBDFC-D2B9-7FB8-197A-FF7BC27CEC30}"/>
              </a:ext>
            </a:extLst>
          </p:cNvPr>
          <p:cNvSpPr/>
          <p:nvPr/>
        </p:nvSpPr>
        <p:spPr bwMode="auto">
          <a:xfrm flipV="1">
            <a:off x="0" y="375759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C8C9A5-9EAB-20FA-C238-C9EF2DF5B9CE}"/>
              </a:ext>
            </a:extLst>
          </p:cNvPr>
          <p:cNvSpPr txBox="1"/>
          <p:nvPr/>
        </p:nvSpPr>
        <p:spPr>
          <a:xfrm>
            <a:off x="142180" y="3780412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ورودی 1401</a:t>
            </a:r>
            <a:endParaRPr 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6EC180B0-85E0-5D74-65D6-1F02B5DD0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84341"/>
              </p:ext>
            </p:extLst>
          </p:nvPr>
        </p:nvGraphicFramePr>
        <p:xfrm>
          <a:off x="2446951" y="3251477"/>
          <a:ext cx="8128000" cy="1981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930085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734162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ایمیل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237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امید زارعی </a:t>
                      </a:r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نقدهی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امیرحسین زارعی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رومینا</a:t>
                      </a:r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 یزدان پناه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59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سعید رحیمی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2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F2D91E2-FD1F-336B-DB66-B3291F178E42}"/>
              </a:ext>
            </a:extLst>
          </p:cNvPr>
          <p:cNvSpPr txBox="1"/>
          <p:nvPr/>
        </p:nvSpPr>
        <p:spPr>
          <a:xfrm>
            <a:off x="102792" y="3159927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ورودی 1400</a:t>
            </a:r>
            <a:endParaRPr 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60251D0-F121-5AA9-7CFC-C1EFED111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54725"/>
              </p:ext>
            </p:extLst>
          </p:nvPr>
        </p:nvGraphicFramePr>
        <p:xfrm>
          <a:off x="1951912" y="1244152"/>
          <a:ext cx="8128000" cy="2377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930085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734162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ایمیل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237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آرمان غفوریان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59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صبا کریمی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8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محمدحسن صالح نژاد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224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مینا شهبازی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27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محمدسینا</a:t>
                      </a:r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 سمیعی فخر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eform 11">
            <a:extLst>
              <a:ext uri="{FF2B5EF4-FFF2-40B4-BE49-F238E27FC236}">
                <a16:creationId xmlns:a16="http://schemas.microsoft.com/office/drawing/2014/main" xmlns="" id="{56DFBDFC-D2B9-7FB8-197A-FF7BC27CEC30}"/>
              </a:ext>
            </a:extLst>
          </p:cNvPr>
          <p:cNvSpPr/>
          <p:nvPr/>
        </p:nvSpPr>
        <p:spPr bwMode="auto">
          <a:xfrm flipV="1">
            <a:off x="102792" y="5544194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60251D0-F121-5AA9-7CFC-C1EFED111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474045"/>
              </p:ext>
            </p:extLst>
          </p:nvPr>
        </p:nvGraphicFramePr>
        <p:xfrm>
          <a:off x="1951912" y="4674417"/>
          <a:ext cx="8128000" cy="173955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930085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734162021"/>
                    </a:ext>
                  </a:extLst>
                </a:gridCol>
              </a:tblGrid>
              <a:tr h="550834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ایمیل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237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مهدیه</a:t>
                      </a:r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 قانع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59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بهناز محمدی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8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امیرمحمد</a:t>
                      </a:r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حدادی</a:t>
                      </a:r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 فر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224335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2D91E2-FD1F-336B-DB66-B3291F178E42}"/>
              </a:ext>
            </a:extLst>
          </p:cNvPr>
          <p:cNvSpPr txBox="1"/>
          <p:nvPr/>
        </p:nvSpPr>
        <p:spPr>
          <a:xfrm>
            <a:off x="137873" y="5512617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ورودی </a:t>
            </a:r>
            <a:r>
              <a:rPr lang="fa-IR" sz="2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1399</a:t>
            </a:r>
            <a:endParaRPr 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15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60251D0-F121-5AA9-7CFC-C1EFED111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35522"/>
              </p:ext>
            </p:extLst>
          </p:nvPr>
        </p:nvGraphicFramePr>
        <p:xfrm>
          <a:off x="1951912" y="428451"/>
          <a:ext cx="8128000" cy="1981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930085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734162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ایمیل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237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رضا حسینی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59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شهاب </a:t>
                      </a:r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پرویزی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8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ریحانه </a:t>
                      </a:r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تهال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224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مریم معبودی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27105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0251D0-F121-5AA9-7CFC-C1EFED111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484574"/>
              </p:ext>
            </p:extLst>
          </p:nvPr>
        </p:nvGraphicFramePr>
        <p:xfrm>
          <a:off x="1951912" y="3240259"/>
          <a:ext cx="8128000" cy="31699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930085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734162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ایمیل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237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ربابه سیفی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59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حسن سپهری نیا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8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کامران ایراندوست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224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موسی بهرامی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27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فرزان </a:t>
                      </a:r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برنجیان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سعید خوش اخلاق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زینب </a:t>
                      </a:r>
                      <a:r>
                        <a:rPr lang="fa-IR" sz="2000" dirty="0" err="1" smtClean="0">
                          <a:cs typeface="B Nazanin" panose="00000400000000000000" pitchFamily="2" charset="-78"/>
                        </a:rPr>
                        <a:t>فکورفرد</a:t>
                      </a:r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2D91E2-FD1F-336B-DB66-B3291F178E42}"/>
              </a:ext>
            </a:extLst>
          </p:cNvPr>
          <p:cNvSpPr txBox="1"/>
          <p:nvPr/>
        </p:nvSpPr>
        <p:spPr>
          <a:xfrm>
            <a:off x="0" y="712149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ورودی </a:t>
            </a:r>
            <a:r>
              <a:rPr lang="fa-IR" sz="2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1398</a:t>
            </a:r>
            <a:endParaRPr 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xmlns="" id="{56DFBDFC-D2B9-7FB8-197A-FF7BC27CEC30}"/>
              </a:ext>
            </a:extLst>
          </p:cNvPr>
          <p:cNvSpPr/>
          <p:nvPr/>
        </p:nvSpPr>
        <p:spPr bwMode="auto">
          <a:xfrm flipV="1">
            <a:off x="0" y="406708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Rectangle 12"/>
          <p:cNvSpPr/>
          <p:nvPr/>
        </p:nvSpPr>
        <p:spPr>
          <a:xfrm>
            <a:off x="4808" y="4067086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ورودی </a:t>
            </a:r>
            <a:r>
              <a:rPr lang="fa-IR" sz="2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1397</a:t>
            </a:r>
            <a:endParaRPr 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695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424</TotalTime>
  <Words>114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1219957291</dc:creator>
  <cp:lastModifiedBy>4430721564</cp:lastModifiedBy>
  <cp:revision>31</cp:revision>
  <dcterms:created xsi:type="dcterms:W3CDTF">2024-04-28T07:23:56Z</dcterms:created>
  <dcterms:modified xsi:type="dcterms:W3CDTF">2024-05-12T08:11:43Z</dcterms:modified>
</cp:coreProperties>
</file>